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0693400" cy="15122525"/>
  <p:notesSz cx="6858000" cy="9144000"/>
  <p:defaultTextStyle>
    <a:defPPr>
      <a:defRPr lang="el-GR"/>
    </a:defPPr>
    <a:lvl1pPr marL="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23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47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7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3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54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77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01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24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4" y="-199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23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4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7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3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0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235" indent="0">
              <a:buNone/>
              <a:defRPr sz="4500"/>
            </a:lvl2pPr>
            <a:lvl3pPr marL="1474470" indent="0">
              <a:buNone/>
              <a:defRPr sz="3900"/>
            </a:lvl3pPr>
            <a:lvl4pPr marL="2211705" indent="0">
              <a:buNone/>
              <a:defRPr sz="3200"/>
            </a:lvl4pPr>
            <a:lvl5pPr marL="2948305" indent="0">
              <a:buNone/>
              <a:defRPr sz="3200"/>
            </a:lvl5pPr>
            <a:lvl6pPr marL="3685540" indent="0">
              <a:buNone/>
              <a:defRPr sz="3200"/>
            </a:lvl6pPr>
            <a:lvl7pPr marL="4422775" indent="0">
              <a:buNone/>
              <a:defRPr sz="3200"/>
            </a:lvl7pPr>
            <a:lvl8pPr marL="5160010" indent="0">
              <a:buNone/>
              <a:defRPr sz="3200"/>
            </a:lvl8pPr>
            <a:lvl9pPr marL="5897245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47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85" indent="-553085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610" indent="-46101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77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00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24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4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0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31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54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23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47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7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3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54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77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01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24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19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επιχείρηση Ε.ΧΑΣΙΩΤΗ &amp; ΣΙΑ ΟΕ. που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εδρεύει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στην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Περιφέρεια Αττικής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εντάχθηκε στη Δ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«Εργαλειοθήκη Επιχειρηματικότητας: Εμπόριο - Εστίαση – Εκπαίδευση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», προϋπολογισμού </a:t>
            </a:r>
            <a:r>
              <a:rPr lang="en-US" sz="1200" b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l-GR" sz="1200" b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</a:t>
            </a: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στοχεύει στην ενίσχυση υφιστάμενων μικρών και πολύ μικρών επιχειρήσεων που δραστηριοποιούνται: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l-GR" sz="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στο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λιανικό εμπόριο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παροχή υπηρεσιών εστίασης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παροχή υπηρεσιών ιδιωτικής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εκπαίδευσης – κοινωνικής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μέριμνας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προκειμένου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να αναβαθμίσουν το επίπεδο επιχειρησιακής οργάνωσης και λειτουργίας τους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45338.74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εκ των οποίων η δημόσια δαπάνη ανέρχεται σε 22669.37 €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l-GR" sz="1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Πιστοποίηση Υπηρεσιών – Διαδικασιών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Μεταφορικά μέσα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Δαπάνες Μελετών/Κατάρτισης/Παρακολούθησης του επενδυτικού σχεδίου.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Μέσω της συμμετοχής στη Δράση, η επιχείρηση πέτυχε:</a:t>
            </a:r>
            <a:endParaRPr lang="el-GR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βελτίωση της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ανταγωνιστικότητας της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αύξηση της κερδοφορίας της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ενίσχυση της εξωστρέφειας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επέκταση της αγοράς με τη προσθήκη νέων προϊόντων &amp; υπηρεσιών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εξασφάλιση υψηλότερης ποιότητας προϊόντα &amp; υπηρεσίες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βελτίωση λειτουργικών διαδικασιών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ενίσχυση της επιχειρηματικότητας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δημιουργία / διατήρηση ποιοτικών θέσεων εργασίας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Άλλο…………………………………………………………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1783</Words>
  <Application>WPS Presentation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Verdana</vt:lpstr>
      <vt:lpstr>Microsoft YaHei</vt:lpstr>
      <vt:lpstr>Arial Unicode MS</vt:lpstr>
      <vt:lpstr>Calibri</vt:lpstr>
      <vt:lpstr>Θέμα του Office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admin</cp:lastModifiedBy>
  <cp:revision>51</cp:revision>
  <dcterms:created xsi:type="dcterms:W3CDTF">2018-02-13T12:16:00Z</dcterms:created>
  <dcterms:modified xsi:type="dcterms:W3CDTF">2024-04-08T10:44:39Z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EFB76151A67243CD9B539059EC0DC548_13</vt:lpwstr>
  </property>
  <property fmtid="{D5CDD505-2E9C-101B-9397-08002B2CF9AE}" pid="3" name="KSOProductBuildVer">
    <vt:lpwstr>1033-12.2.0.13538</vt:lpwstr>
  </property>
</Properties>
</file>